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17" r:id="rId1"/>
  </p:sldMasterIdLst>
  <p:sldIdLst>
    <p:sldId id="269" r:id="rId2"/>
    <p:sldId id="257" r:id="rId3"/>
    <p:sldId id="258" r:id="rId4"/>
    <p:sldId id="268" r:id="rId5"/>
    <p:sldId id="266" r:id="rId6"/>
    <p:sldId id="272" r:id="rId7"/>
    <p:sldId id="270" r:id="rId8"/>
    <p:sldId id="273" r:id="rId9"/>
    <p:sldId id="27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C51F63-8C6D-4627-ABCF-C1FF88F7686D}" v="6" dt="2018-10-14T09:23:45.2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25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on Albertema" userId="S::cm.albertema@noorderpoort.nl::5e437b4b-5d5f-411c-8e42-58c00e59eb5a" providerId="AD" clId="Web-{B867FE74-E860-9C1C-ED64-503EB611CCFC}"/>
    <pc:docChg chg="addSld delSld">
      <pc:chgData name="Charon Albertema" userId="S::cm.albertema@noorderpoort.nl::5e437b4b-5d5f-411c-8e42-58c00e59eb5a" providerId="AD" clId="Web-{B867FE74-E860-9C1C-ED64-503EB611CCFC}" dt="2018-11-18T10:31:40.707" v="1"/>
      <pc:docMkLst>
        <pc:docMk/>
      </pc:docMkLst>
      <pc:sldChg chg="add del replId">
        <pc:chgData name="Charon Albertema" userId="S::cm.albertema@noorderpoort.nl::5e437b4b-5d5f-411c-8e42-58c00e59eb5a" providerId="AD" clId="Web-{B867FE74-E860-9C1C-ED64-503EB611CCFC}" dt="2018-11-18T10:31:40.707" v="1"/>
        <pc:sldMkLst>
          <pc:docMk/>
          <pc:sldMk cId="4218315106" sldId="269"/>
        </pc:sldMkLst>
      </pc:sldChg>
    </pc:docChg>
  </pc:docChgLst>
  <pc:docChgLst>
    <pc:chgData name="Charon Albertema" userId="S::cm.albertema@noorderpoort.nl::5e437b4b-5d5f-411c-8e42-58c00e59eb5a" providerId="AD" clId="Web-{53C51F63-8C6D-4627-ABCF-C1FF88F7686D}"/>
    <pc:docChg chg="addSld modSld">
      <pc:chgData name="Charon Albertema" userId="S::cm.albertema@noorderpoort.nl::5e437b4b-5d5f-411c-8e42-58c00e59eb5a" providerId="AD" clId="Web-{53C51F63-8C6D-4627-ABCF-C1FF88F7686D}" dt="2018-10-14T10:39:32.520" v="1282" actId="1076"/>
      <pc:docMkLst>
        <pc:docMk/>
      </pc:docMkLst>
      <pc:sldChg chg="modSp">
        <pc:chgData name="Charon Albertema" userId="S::cm.albertema@noorderpoort.nl::5e437b4b-5d5f-411c-8e42-58c00e59eb5a" providerId="AD" clId="Web-{53C51F63-8C6D-4627-ABCF-C1FF88F7686D}" dt="2018-10-14T10:19:57.467" v="946" actId="20577"/>
        <pc:sldMkLst>
          <pc:docMk/>
          <pc:sldMk cId="3617595499" sldId="257"/>
        </pc:sldMkLst>
        <pc:spChg chg="mod">
          <ac:chgData name="Charon Albertema" userId="S::cm.albertema@noorderpoort.nl::5e437b4b-5d5f-411c-8e42-58c00e59eb5a" providerId="AD" clId="Web-{53C51F63-8C6D-4627-ABCF-C1FF88F7686D}" dt="2018-10-14T10:19:57.467" v="946" actId="20577"/>
          <ac:spMkLst>
            <pc:docMk/>
            <pc:sldMk cId="3617595499" sldId="257"/>
            <ac:spMk id="3" creationId="{00000000-0000-0000-0000-000000000000}"/>
          </ac:spMkLst>
        </pc:spChg>
      </pc:sldChg>
      <pc:sldChg chg="addSp modSp">
        <pc:chgData name="Charon Albertema" userId="S::cm.albertema@noorderpoort.nl::5e437b4b-5d5f-411c-8e42-58c00e59eb5a" providerId="AD" clId="Web-{53C51F63-8C6D-4627-ABCF-C1FF88F7686D}" dt="2018-10-14T10:11:58.987" v="750"/>
        <pc:sldMkLst>
          <pc:docMk/>
          <pc:sldMk cId="2480895217" sldId="258"/>
        </pc:sldMkLst>
        <pc:spChg chg="mod">
          <ac:chgData name="Charon Albertema" userId="S::cm.albertema@noorderpoort.nl::5e437b4b-5d5f-411c-8e42-58c00e59eb5a" providerId="AD" clId="Web-{53C51F63-8C6D-4627-ABCF-C1FF88F7686D}" dt="2018-10-14T09:03:45.828" v="348" actId="20577"/>
          <ac:spMkLst>
            <pc:docMk/>
            <pc:sldMk cId="2480895217" sldId="258"/>
            <ac:spMk id="3" creationId="{00000000-0000-0000-0000-000000000000}"/>
          </ac:spMkLst>
        </pc:spChg>
        <pc:graphicFrameChg chg="add mod modGraphic">
          <ac:chgData name="Charon Albertema" userId="S::cm.albertema@noorderpoort.nl::5e437b4b-5d5f-411c-8e42-58c00e59eb5a" providerId="AD" clId="Web-{53C51F63-8C6D-4627-ABCF-C1FF88F7686D}" dt="2018-10-14T10:11:58.987" v="750"/>
          <ac:graphicFrameMkLst>
            <pc:docMk/>
            <pc:sldMk cId="2480895217" sldId="258"/>
            <ac:graphicFrameMk id="4" creationId="{1E0BEB2D-CB92-45F3-AE5B-1AAFEF290A77}"/>
          </ac:graphicFrameMkLst>
        </pc:graphicFrameChg>
      </pc:sldChg>
      <pc:sldChg chg="modSp">
        <pc:chgData name="Charon Albertema" userId="S::cm.albertema@noorderpoort.nl::5e437b4b-5d5f-411c-8e42-58c00e59eb5a" providerId="AD" clId="Web-{53C51F63-8C6D-4627-ABCF-C1FF88F7686D}" dt="2018-10-14T08:51:18.110" v="171" actId="20577"/>
        <pc:sldMkLst>
          <pc:docMk/>
          <pc:sldMk cId="1498701087" sldId="259"/>
        </pc:sldMkLst>
        <pc:spChg chg="mod">
          <ac:chgData name="Charon Albertema" userId="S::cm.albertema@noorderpoort.nl::5e437b4b-5d5f-411c-8e42-58c00e59eb5a" providerId="AD" clId="Web-{53C51F63-8C6D-4627-ABCF-C1FF88F7686D}" dt="2018-10-14T08:49:30.622" v="48" actId="20577"/>
          <ac:spMkLst>
            <pc:docMk/>
            <pc:sldMk cId="1498701087" sldId="259"/>
            <ac:spMk id="2" creationId="{00000000-0000-0000-0000-000000000000}"/>
          </ac:spMkLst>
        </pc:spChg>
        <pc:spChg chg="mod">
          <ac:chgData name="Charon Albertema" userId="S::cm.albertema@noorderpoort.nl::5e437b4b-5d5f-411c-8e42-58c00e59eb5a" providerId="AD" clId="Web-{53C51F63-8C6D-4627-ABCF-C1FF88F7686D}" dt="2018-10-14T08:51:18.110" v="171" actId="20577"/>
          <ac:spMkLst>
            <pc:docMk/>
            <pc:sldMk cId="1498701087" sldId="259"/>
            <ac:spMk id="3" creationId="{00000000-0000-0000-0000-000000000000}"/>
          </ac:spMkLst>
        </pc:spChg>
      </pc:sldChg>
      <pc:sldChg chg="modSp">
        <pc:chgData name="Charon Albertema" userId="S::cm.albertema@noorderpoort.nl::5e437b4b-5d5f-411c-8e42-58c00e59eb5a" providerId="AD" clId="Web-{53C51F63-8C6D-4627-ABCF-C1FF88F7686D}" dt="2018-10-14T10:22:19.483" v="952" actId="20577"/>
        <pc:sldMkLst>
          <pc:docMk/>
          <pc:sldMk cId="2390700417" sldId="261"/>
        </pc:sldMkLst>
        <pc:spChg chg="mod">
          <ac:chgData name="Charon Albertema" userId="S::cm.albertema@noorderpoort.nl::5e437b4b-5d5f-411c-8e42-58c00e59eb5a" providerId="AD" clId="Web-{53C51F63-8C6D-4627-ABCF-C1FF88F7686D}" dt="2018-10-14T10:22:19.483" v="952" actId="20577"/>
          <ac:spMkLst>
            <pc:docMk/>
            <pc:sldMk cId="2390700417" sldId="261"/>
            <ac:spMk id="3" creationId="{00000000-0000-0000-0000-000000000000}"/>
          </ac:spMkLst>
        </pc:spChg>
      </pc:sldChg>
      <pc:sldChg chg="addSp delSp modSp mod setBg">
        <pc:chgData name="Charon Albertema" userId="S::cm.albertema@noorderpoort.nl::5e437b4b-5d5f-411c-8e42-58c00e59eb5a" providerId="AD" clId="Web-{53C51F63-8C6D-4627-ABCF-C1FF88F7686D}" dt="2018-10-14T09:29:10.808" v="638"/>
        <pc:sldMkLst>
          <pc:docMk/>
          <pc:sldMk cId="2492737121" sldId="262"/>
        </pc:sldMkLst>
        <pc:spChg chg="mod">
          <ac:chgData name="Charon Albertema" userId="S::cm.albertema@noorderpoort.nl::5e437b4b-5d5f-411c-8e42-58c00e59eb5a" providerId="AD" clId="Web-{53C51F63-8C6D-4627-ABCF-C1FF88F7686D}" dt="2018-10-14T09:29:10.808" v="638"/>
          <ac:spMkLst>
            <pc:docMk/>
            <pc:sldMk cId="2492737121" sldId="262"/>
            <ac:spMk id="2" creationId="{00000000-0000-0000-0000-000000000000}"/>
          </ac:spMkLst>
        </pc:spChg>
        <pc:spChg chg="mod ord">
          <ac:chgData name="Charon Albertema" userId="S::cm.albertema@noorderpoort.nl::5e437b4b-5d5f-411c-8e42-58c00e59eb5a" providerId="AD" clId="Web-{53C51F63-8C6D-4627-ABCF-C1FF88F7686D}" dt="2018-10-14T09:29:10.808" v="638"/>
          <ac:spMkLst>
            <pc:docMk/>
            <pc:sldMk cId="2492737121" sldId="262"/>
            <ac:spMk id="3" creationId="{00000000-0000-0000-0000-000000000000}"/>
          </ac:spMkLst>
        </pc:spChg>
        <pc:spChg chg="add del">
          <ac:chgData name="Charon Albertema" userId="S::cm.albertema@noorderpoort.nl::5e437b4b-5d5f-411c-8e42-58c00e59eb5a" providerId="AD" clId="Web-{53C51F63-8C6D-4627-ABCF-C1FF88F7686D}" dt="2018-10-14T09:20:49.569" v="578"/>
          <ac:spMkLst>
            <pc:docMk/>
            <pc:sldMk cId="2492737121" sldId="262"/>
            <ac:spMk id="6" creationId="{09BBBEEE-806C-4A90-8814-8CC055B2F794}"/>
          </ac:spMkLst>
        </pc:spChg>
        <pc:spChg chg="add del">
          <ac:chgData name="Charon Albertema" userId="S::cm.albertema@noorderpoort.nl::5e437b4b-5d5f-411c-8e42-58c00e59eb5a" providerId="AD" clId="Web-{53C51F63-8C6D-4627-ABCF-C1FF88F7686D}" dt="2018-10-14T09:21:23.216" v="584"/>
          <ac:spMkLst>
            <pc:docMk/>
            <pc:sldMk cId="2492737121" sldId="262"/>
            <ac:spMk id="8" creationId="{0F49257F-8D24-48ED-8C1C-469F0C771C8D}"/>
          </ac:spMkLst>
        </pc:spChg>
        <pc:spChg chg="add del">
          <ac:chgData name="Charon Albertema" userId="S::cm.albertema@noorderpoort.nl::5e437b4b-5d5f-411c-8e42-58c00e59eb5a" providerId="AD" clId="Web-{53C51F63-8C6D-4627-ABCF-C1FF88F7686D}" dt="2018-10-14T09:20:46.834" v="576"/>
          <ac:spMkLst>
            <pc:docMk/>
            <pc:sldMk cId="2492737121" sldId="262"/>
            <ac:spMk id="9" creationId="{B07287DF-63B2-4B7A-8034-C6B8A1AD23CF}"/>
          </ac:spMkLst>
        </pc:spChg>
        <pc:spChg chg="add del">
          <ac:chgData name="Charon Albertema" userId="S::cm.albertema@noorderpoort.nl::5e437b4b-5d5f-411c-8e42-58c00e59eb5a" providerId="AD" clId="Web-{53C51F63-8C6D-4627-ABCF-C1FF88F7686D}" dt="2018-10-14T09:29:07.652" v="635"/>
          <ac:spMkLst>
            <pc:docMk/>
            <pc:sldMk cId="2492737121" sldId="262"/>
            <ac:spMk id="12" creationId="{4038CB10-1F5C-4D54-9DF7-12586DE5B007}"/>
          </ac:spMkLst>
        </pc:spChg>
        <pc:spChg chg="add del">
          <ac:chgData name="Charon Albertema" userId="S::cm.albertema@noorderpoort.nl::5e437b4b-5d5f-411c-8e42-58c00e59eb5a" providerId="AD" clId="Web-{53C51F63-8C6D-4627-ABCF-C1FF88F7686D}" dt="2018-10-14T09:29:07.652" v="635"/>
          <ac:spMkLst>
            <pc:docMk/>
            <pc:sldMk cId="2492737121" sldId="262"/>
            <ac:spMk id="13" creationId="{73ED6512-6858-4552-B699-9A97FE9A4EA2}"/>
          </ac:spMkLst>
        </pc:spChg>
        <pc:spChg chg="add del">
          <ac:chgData name="Charon Albertema" userId="S::cm.albertema@noorderpoort.nl::5e437b4b-5d5f-411c-8e42-58c00e59eb5a" providerId="AD" clId="Web-{53C51F63-8C6D-4627-ABCF-C1FF88F7686D}" dt="2018-10-14T09:29:10.777" v="637"/>
          <ac:spMkLst>
            <pc:docMk/>
            <pc:sldMk cId="2492737121" sldId="262"/>
            <ac:spMk id="14" creationId="{09BBBEEE-806C-4A90-8814-8CC055B2F794}"/>
          </ac:spMkLst>
        </pc:spChg>
        <pc:spChg chg="add">
          <ac:chgData name="Charon Albertema" userId="S::cm.albertema@noorderpoort.nl::5e437b4b-5d5f-411c-8e42-58c00e59eb5a" providerId="AD" clId="Web-{53C51F63-8C6D-4627-ABCF-C1FF88F7686D}" dt="2018-10-14T09:29:10.808" v="638"/>
          <ac:spMkLst>
            <pc:docMk/>
            <pc:sldMk cId="2492737121" sldId="262"/>
            <ac:spMk id="16" creationId="{B07287DF-63B2-4B7A-8034-C6B8A1AD23CF}"/>
          </ac:spMkLst>
        </pc:spChg>
        <pc:picChg chg="add mod">
          <ac:chgData name="Charon Albertema" userId="S::cm.albertema@noorderpoort.nl::5e437b4b-5d5f-411c-8e42-58c00e59eb5a" providerId="AD" clId="Web-{53C51F63-8C6D-4627-ABCF-C1FF88F7686D}" dt="2018-10-14T09:29:10.777" v="637"/>
          <ac:picMkLst>
            <pc:docMk/>
            <pc:sldMk cId="2492737121" sldId="262"/>
            <ac:picMk id="4" creationId="{956E91D5-354F-4C5E-AD75-A741053E53C5}"/>
          </ac:picMkLst>
        </pc:picChg>
        <pc:cxnChg chg="add del">
          <ac:chgData name="Charon Albertema" userId="S::cm.albertema@noorderpoort.nl::5e437b4b-5d5f-411c-8e42-58c00e59eb5a" providerId="AD" clId="Web-{53C51F63-8C6D-4627-ABCF-C1FF88F7686D}" dt="2018-10-14T09:20:49.569" v="578"/>
          <ac:cxnSpMkLst>
            <pc:docMk/>
            <pc:sldMk cId="2492737121" sldId="262"/>
            <ac:cxnSpMk id="7" creationId="{00C808AD-1D78-4549-AAD3-A9C0603EB538}"/>
          </ac:cxnSpMkLst>
        </pc:cxnChg>
        <pc:cxnChg chg="add del">
          <ac:chgData name="Charon Albertema" userId="S::cm.albertema@noorderpoort.nl::5e437b4b-5d5f-411c-8e42-58c00e59eb5a" providerId="AD" clId="Web-{53C51F63-8C6D-4627-ABCF-C1FF88F7686D}" dt="2018-10-14T09:21:23.216" v="584"/>
          <ac:cxnSpMkLst>
            <pc:docMk/>
            <pc:sldMk cId="2492737121" sldId="262"/>
            <ac:cxnSpMk id="10" creationId="{DC1B1B01-1656-4274-9CC0-C37A254E6107}"/>
          </ac:cxnSpMkLst>
        </pc:cxnChg>
        <pc:cxnChg chg="add del">
          <ac:chgData name="Charon Albertema" userId="S::cm.albertema@noorderpoort.nl::5e437b4b-5d5f-411c-8e42-58c00e59eb5a" providerId="AD" clId="Web-{53C51F63-8C6D-4627-ABCF-C1FF88F7686D}" dt="2018-10-14T09:20:46.834" v="576"/>
          <ac:cxnSpMkLst>
            <pc:docMk/>
            <pc:sldMk cId="2492737121" sldId="262"/>
            <ac:cxnSpMk id="11" creationId="{A4A86DA6-9773-40FB-ABE6-7561E38F392C}"/>
          </ac:cxnSpMkLst>
        </pc:cxnChg>
        <pc:cxnChg chg="add del">
          <ac:chgData name="Charon Albertema" userId="S::cm.albertema@noorderpoort.nl::5e437b4b-5d5f-411c-8e42-58c00e59eb5a" providerId="AD" clId="Web-{53C51F63-8C6D-4627-ABCF-C1FF88F7686D}" dt="2018-10-14T09:29:10.777" v="637"/>
          <ac:cxnSpMkLst>
            <pc:docMk/>
            <pc:sldMk cId="2492737121" sldId="262"/>
            <ac:cxnSpMk id="15" creationId="{00C808AD-1D78-4549-AAD3-A9C0603EB538}"/>
          </ac:cxnSpMkLst>
        </pc:cxnChg>
        <pc:cxnChg chg="add">
          <ac:chgData name="Charon Albertema" userId="S::cm.albertema@noorderpoort.nl::5e437b4b-5d5f-411c-8e42-58c00e59eb5a" providerId="AD" clId="Web-{53C51F63-8C6D-4627-ABCF-C1FF88F7686D}" dt="2018-10-14T09:29:10.808" v="638"/>
          <ac:cxnSpMkLst>
            <pc:docMk/>
            <pc:sldMk cId="2492737121" sldId="262"/>
            <ac:cxnSpMk id="17" creationId="{A4A86DA6-9773-40FB-ABE6-7561E38F392C}"/>
          </ac:cxnSpMkLst>
        </pc:cxnChg>
      </pc:sldChg>
      <pc:sldChg chg="modSp">
        <pc:chgData name="Charon Albertema" userId="S::cm.albertema@noorderpoort.nl::5e437b4b-5d5f-411c-8e42-58c00e59eb5a" providerId="AD" clId="Web-{53C51F63-8C6D-4627-ABCF-C1FF88F7686D}" dt="2018-10-14T10:12:52.689" v="753" actId="20577"/>
        <pc:sldMkLst>
          <pc:docMk/>
          <pc:sldMk cId="1532093160" sldId="264"/>
        </pc:sldMkLst>
        <pc:spChg chg="mod">
          <ac:chgData name="Charon Albertema" userId="S::cm.albertema@noorderpoort.nl::5e437b4b-5d5f-411c-8e42-58c00e59eb5a" providerId="AD" clId="Web-{53C51F63-8C6D-4627-ABCF-C1FF88F7686D}" dt="2018-10-14T10:12:52.689" v="753" actId="20577"/>
          <ac:spMkLst>
            <pc:docMk/>
            <pc:sldMk cId="1532093160" sldId="264"/>
            <ac:spMk id="5" creationId="{00000000-0000-0000-0000-000000000000}"/>
          </ac:spMkLst>
        </pc:spChg>
      </pc:sldChg>
      <pc:sldChg chg="addSp delSp modSp new mod setBg">
        <pc:chgData name="Charon Albertema" userId="S::cm.albertema@noorderpoort.nl::5e437b4b-5d5f-411c-8e42-58c00e59eb5a" providerId="AD" clId="Web-{53C51F63-8C6D-4627-ABCF-C1FF88F7686D}" dt="2018-10-14T09:40:17.047" v="640"/>
        <pc:sldMkLst>
          <pc:docMk/>
          <pc:sldMk cId="2212984498" sldId="265"/>
        </pc:sldMkLst>
        <pc:spChg chg="mod">
          <ac:chgData name="Charon Albertema" userId="S::cm.albertema@noorderpoort.nl::5e437b4b-5d5f-411c-8e42-58c00e59eb5a" providerId="AD" clId="Web-{53C51F63-8C6D-4627-ABCF-C1FF88F7686D}" dt="2018-10-14T09:40:17.047" v="640"/>
          <ac:spMkLst>
            <pc:docMk/>
            <pc:sldMk cId="2212984498" sldId="265"/>
            <ac:spMk id="2" creationId="{2F4478D3-9487-4C8A-9DDF-A2EEE3E48860}"/>
          </ac:spMkLst>
        </pc:spChg>
        <pc:spChg chg="del mod replId">
          <ac:chgData name="Charon Albertema" userId="S::cm.albertema@noorderpoort.nl::5e437b4b-5d5f-411c-8e42-58c00e59eb5a" providerId="AD" clId="Web-{53C51F63-8C6D-4627-ABCF-C1FF88F7686D}" dt="2018-10-14T09:40:17.047" v="640"/>
          <ac:spMkLst>
            <pc:docMk/>
            <pc:sldMk cId="2212984498" sldId="265"/>
            <ac:spMk id="6" creationId="{8838AEB4-050E-418F-936B-4404B08229DF}"/>
          </ac:spMkLst>
        </pc:spChg>
        <pc:graphicFrameChg chg="add">
          <ac:chgData name="Charon Albertema" userId="S::cm.albertema@noorderpoort.nl::5e437b4b-5d5f-411c-8e42-58c00e59eb5a" providerId="AD" clId="Web-{53C51F63-8C6D-4627-ABCF-C1FF88F7686D}" dt="2018-10-14T09:40:17.047" v="640"/>
          <ac:graphicFrameMkLst>
            <pc:docMk/>
            <pc:sldMk cId="2212984498" sldId="265"/>
            <ac:graphicFrameMk id="5" creationId="{E5DF90DE-35DB-4127-B324-C57439DC1173}"/>
          </ac:graphicFrameMkLst>
        </pc:graphicFrameChg>
      </pc:sldChg>
      <pc:sldChg chg="addSp delSp modSp new mod setBg">
        <pc:chgData name="Charon Albertema" userId="S::cm.albertema@noorderpoort.nl::5e437b4b-5d5f-411c-8e42-58c00e59eb5a" providerId="AD" clId="Web-{53C51F63-8C6D-4627-ABCF-C1FF88F7686D}" dt="2018-10-14T10:16:40.125" v="871" actId="20577"/>
        <pc:sldMkLst>
          <pc:docMk/>
          <pc:sldMk cId="1163537436" sldId="266"/>
        </pc:sldMkLst>
        <pc:spChg chg="mod">
          <ac:chgData name="Charon Albertema" userId="S::cm.albertema@noorderpoort.nl::5e437b4b-5d5f-411c-8e42-58c00e59eb5a" providerId="AD" clId="Web-{53C51F63-8C6D-4627-ABCF-C1FF88F7686D}" dt="2018-10-14T09:29:21.934" v="639"/>
          <ac:spMkLst>
            <pc:docMk/>
            <pc:sldMk cId="1163537436" sldId="266"/>
            <ac:spMk id="2" creationId="{42A24D4E-C4C8-4468-92C5-73BDA63FE173}"/>
          </ac:spMkLst>
        </pc:spChg>
        <pc:spChg chg="mod ord">
          <ac:chgData name="Charon Albertema" userId="S::cm.albertema@noorderpoort.nl::5e437b4b-5d5f-411c-8e42-58c00e59eb5a" providerId="AD" clId="Web-{53C51F63-8C6D-4627-ABCF-C1FF88F7686D}" dt="2018-10-14T10:16:40.125" v="871" actId="20577"/>
          <ac:spMkLst>
            <pc:docMk/>
            <pc:sldMk cId="1163537436" sldId="266"/>
            <ac:spMk id="3" creationId="{B8A09B9D-9896-4917-82CB-AB5FC842E719}"/>
          </ac:spMkLst>
        </pc:spChg>
        <pc:spChg chg="add del">
          <ac:chgData name="Charon Albertema" userId="S::cm.albertema@noorderpoort.nl::5e437b4b-5d5f-411c-8e42-58c00e59eb5a" providerId="AD" clId="Web-{53C51F63-8C6D-4627-ABCF-C1FF88F7686D}" dt="2018-10-14T09:23:39.313" v="615"/>
          <ac:spMkLst>
            <pc:docMk/>
            <pc:sldMk cId="1163537436" sldId="266"/>
            <ac:spMk id="6" creationId="{09BBBEEE-806C-4A90-8814-8CC055B2F794}"/>
          </ac:spMkLst>
        </pc:spChg>
        <pc:spChg chg="add del">
          <ac:chgData name="Charon Albertema" userId="S::cm.albertema@noorderpoort.nl::5e437b4b-5d5f-411c-8e42-58c00e59eb5a" providerId="AD" clId="Web-{53C51F63-8C6D-4627-ABCF-C1FF88F7686D}" dt="2018-10-14T09:22:24.310" v="589"/>
          <ac:spMkLst>
            <pc:docMk/>
            <pc:sldMk cId="1163537436" sldId="266"/>
            <ac:spMk id="9" creationId="{4038CB10-1F5C-4D54-9DF7-12586DE5B007}"/>
          </ac:spMkLst>
        </pc:spChg>
        <pc:spChg chg="add del">
          <ac:chgData name="Charon Albertema" userId="S::cm.albertema@noorderpoort.nl::5e437b4b-5d5f-411c-8e42-58c00e59eb5a" providerId="AD" clId="Web-{53C51F63-8C6D-4627-ABCF-C1FF88F7686D}" dt="2018-10-14T09:24:46.205" v="624"/>
          <ac:spMkLst>
            <pc:docMk/>
            <pc:sldMk cId="1163537436" sldId="266"/>
            <ac:spMk id="10" creationId="{B07287DF-63B2-4B7A-8034-C6B8A1AD23CF}"/>
          </ac:spMkLst>
        </pc:spChg>
        <pc:spChg chg="add del">
          <ac:chgData name="Charon Albertema" userId="S::cm.albertema@noorderpoort.nl::5e437b4b-5d5f-411c-8e42-58c00e59eb5a" providerId="AD" clId="Web-{53C51F63-8C6D-4627-ABCF-C1FF88F7686D}" dt="2018-10-14T09:22:24.310" v="589"/>
          <ac:spMkLst>
            <pc:docMk/>
            <pc:sldMk cId="1163537436" sldId="266"/>
            <ac:spMk id="11" creationId="{73ED6512-6858-4552-B699-9A97FE9A4EA2}"/>
          </ac:spMkLst>
        </pc:spChg>
        <pc:spChg chg="add del">
          <ac:chgData name="Charon Albertema" userId="S::cm.albertema@noorderpoort.nl::5e437b4b-5d5f-411c-8e42-58c00e59eb5a" providerId="AD" clId="Web-{53C51F63-8C6D-4627-ABCF-C1FF88F7686D}" dt="2018-10-14T09:24:39.986" v="620"/>
          <ac:spMkLst>
            <pc:docMk/>
            <pc:sldMk cId="1163537436" sldId="266"/>
            <ac:spMk id="13" creationId="{4038CB10-1F5C-4D54-9DF7-12586DE5B007}"/>
          </ac:spMkLst>
        </pc:spChg>
        <pc:spChg chg="add del">
          <ac:chgData name="Charon Albertema" userId="S::cm.albertema@noorderpoort.nl::5e437b4b-5d5f-411c-8e42-58c00e59eb5a" providerId="AD" clId="Web-{53C51F63-8C6D-4627-ABCF-C1FF88F7686D}" dt="2018-10-14T09:24:58.706" v="626"/>
          <ac:spMkLst>
            <pc:docMk/>
            <pc:sldMk cId="1163537436" sldId="266"/>
            <ac:spMk id="14" creationId="{09BBBEEE-806C-4A90-8814-8CC055B2F794}"/>
          </ac:spMkLst>
        </pc:spChg>
        <pc:spChg chg="add del">
          <ac:chgData name="Charon Albertema" userId="S::cm.albertema@noorderpoort.nl::5e437b4b-5d5f-411c-8e42-58c00e59eb5a" providerId="AD" clId="Web-{53C51F63-8C6D-4627-ABCF-C1FF88F7686D}" dt="2018-10-14T09:24:39.986" v="620"/>
          <ac:spMkLst>
            <pc:docMk/>
            <pc:sldMk cId="1163537436" sldId="266"/>
            <ac:spMk id="15" creationId="{73ED6512-6858-4552-B699-9A97FE9A4EA2}"/>
          </ac:spMkLst>
        </pc:spChg>
        <pc:spChg chg="add del">
          <ac:chgData name="Charon Albertema" userId="S::cm.albertema@noorderpoort.nl::5e437b4b-5d5f-411c-8e42-58c00e59eb5a" providerId="AD" clId="Web-{53C51F63-8C6D-4627-ABCF-C1FF88F7686D}" dt="2018-10-14T09:29:21.934" v="639"/>
          <ac:spMkLst>
            <pc:docMk/>
            <pc:sldMk cId="1163537436" sldId="266"/>
            <ac:spMk id="17" creationId="{4038CB10-1F5C-4D54-9DF7-12586DE5B007}"/>
          </ac:spMkLst>
        </pc:spChg>
        <pc:spChg chg="add del">
          <ac:chgData name="Charon Albertema" userId="S::cm.albertema@noorderpoort.nl::5e437b4b-5d5f-411c-8e42-58c00e59eb5a" providerId="AD" clId="Web-{53C51F63-8C6D-4627-ABCF-C1FF88F7686D}" dt="2018-10-14T09:29:21.934" v="639"/>
          <ac:spMkLst>
            <pc:docMk/>
            <pc:sldMk cId="1163537436" sldId="266"/>
            <ac:spMk id="18" creationId="{73ED6512-6858-4552-B699-9A97FE9A4EA2}"/>
          </ac:spMkLst>
        </pc:spChg>
        <pc:spChg chg="add">
          <ac:chgData name="Charon Albertema" userId="S::cm.albertema@noorderpoort.nl::5e437b4b-5d5f-411c-8e42-58c00e59eb5a" providerId="AD" clId="Web-{53C51F63-8C6D-4627-ABCF-C1FF88F7686D}" dt="2018-10-14T09:29:21.934" v="639"/>
          <ac:spMkLst>
            <pc:docMk/>
            <pc:sldMk cId="1163537436" sldId="266"/>
            <ac:spMk id="23" creationId="{09BBBEEE-806C-4A90-8814-8CC055B2F794}"/>
          </ac:spMkLst>
        </pc:spChg>
        <pc:picChg chg="add del mod">
          <ac:chgData name="Charon Albertema" userId="S::cm.albertema@noorderpoort.nl::5e437b4b-5d5f-411c-8e42-58c00e59eb5a" providerId="AD" clId="Web-{53C51F63-8C6D-4627-ABCF-C1FF88F7686D}" dt="2018-10-14T09:23:47.610" v="617"/>
          <ac:picMkLst>
            <pc:docMk/>
            <pc:sldMk cId="1163537436" sldId="266"/>
            <ac:picMk id="4" creationId="{59857A35-0B03-46D5-9A65-67EE17E33C60}"/>
          </ac:picMkLst>
        </pc:picChg>
        <pc:picChg chg="add del mod ord">
          <ac:chgData name="Charon Albertema" userId="S::cm.albertema@noorderpoort.nl::5e437b4b-5d5f-411c-8e42-58c00e59eb5a" providerId="AD" clId="Web-{53C51F63-8C6D-4627-ABCF-C1FF88F7686D}" dt="2018-10-14T09:44:40.992" v="643"/>
          <ac:picMkLst>
            <pc:docMk/>
            <pc:sldMk cId="1163537436" sldId="266"/>
            <ac:picMk id="8" creationId="{2CC42387-58C3-4CDA-84B7-7D2AC4896F40}"/>
          </ac:picMkLst>
        </pc:picChg>
        <pc:picChg chg="add mod">
          <ac:chgData name="Charon Albertema" userId="S::cm.albertema@noorderpoort.nl::5e437b4b-5d5f-411c-8e42-58c00e59eb5a" providerId="AD" clId="Web-{53C51F63-8C6D-4627-ABCF-C1FF88F7686D}" dt="2018-10-14T09:45:13.149" v="652" actId="1076"/>
          <ac:picMkLst>
            <pc:docMk/>
            <pc:sldMk cId="1163537436" sldId="266"/>
            <ac:picMk id="19" creationId="{D10DE772-F9F0-470B-9D99-5E2CB9854436}"/>
          </ac:picMkLst>
        </pc:picChg>
        <pc:cxnChg chg="add del">
          <ac:chgData name="Charon Albertema" userId="S::cm.albertema@noorderpoort.nl::5e437b4b-5d5f-411c-8e42-58c00e59eb5a" providerId="AD" clId="Web-{53C51F63-8C6D-4627-ABCF-C1FF88F7686D}" dt="2018-10-14T09:23:39.313" v="615"/>
          <ac:cxnSpMkLst>
            <pc:docMk/>
            <pc:sldMk cId="1163537436" sldId="266"/>
            <ac:cxnSpMk id="7" creationId="{00C808AD-1D78-4549-AAD3-A9C0603EB538}"/>
          </ac:cxnSpMkLst>
        </pc:cxnChg>
        <pc:cxnChg chg="add del">
          <ac:chgData name="Charon Albertema" userId="S::cm.albertema@noorderpoort.nl::5e437b4b-5d5f-411c-8e42-58c00e59eb5a" providerId="AD" clId="Web-{53C51F63-8C6D-4627-ABCF-C1FF88F7686D}" dt="2018-10-14T09:24:46.205" v="624"/>
          <ac:cxnSpMkLst>
            <pc:docMk/>
            <pc:sldMk cId="1163537436" sldId="266"/>
            <ac:cxnSpMk id="12" creationId="{A4A86DA6-9773-40FB-ABE6-7561E38F392C}"/>
          </ac:cxnSpMkLst>
        </pc:cxnChg>
        <pc:cxnChg chg="add del">
          <ac:chgData name="Charon Albertema" userId="S::cm.albertema@noorderpoort.nl::5e437b4b-5d5f-411c-8e42-58c00e59eb5a" providerId="AD" clId="Web-{53C51F63-8C6D-4627-ABCF-C1FF88F7686D}" dt="2018-10-14T09:24:58.706" v="626"/>
          <ac:cxnSpMkLst>
            <pc:docMk/>
            <pc:sldMk cId="1163537436" sldId="266"/>
            <ac:cxnSpMk id="16" creationId="{00C808AD-1D78-4549-AAD3-A9C0603EB538}"/>
          </ac:cxnSpMkLst>
        </pc:cxnChg>
        <pc:cxnChg chg="add">
          <ac:chgData name="Charon Albertema" userId="S::cm.albertema@noorderpoort.nl::5e437b4b-5d5f-411c-8e42-58c00e59eb5a" providerId="AD" clId="Web-{53C51F63-8C6D-4627-ABCF-C1FF88F7686D}" dt="2018-10-14T09:29:21.934" v="639"/>
          <ac:cxnSpMkLst>
            <pc:docMk/>
            <pc:sldMk cId="1163537436" sldId="266"/>
            <ac:cxnSpMk id="25" creationId="{00C808AD-1D78-4549-AAD3-A9C0603EB538}"/>
          </ac:cxnSpMkLst>
        </pc:cxnChg>
      </pc:sldChg>
      <pc:sldChg chg="addSp modSp new">
        <pc:chgData name="Charon Albertema" userId="S::cm.albertema@noorderpoort.nl::5e437b4b-5d5f-411c-8e42-58c00e59eb5a" providerId="AD" clId="Web-{53C51F63-8C6D-4627-ABCF-C1FF88F7686D}" dt="2018-10-14T10:39:32.520" v="1282" actId="1076"/>
        <pc:sldMkLst>
          <pc:docMk/>
          <pc:sldMk cId="1956342381" sldId="267"/>
        </pc:sldMkLst>
        <pc:spChg chg="mod">
          <ac:chgData name="Charon Albertema" userId="S::cm.albertema@noorderpoort.nl::5e437b4b-5d5f-411c-8e42-58c00e59eb5a" providerId="AD" clId="Web-{53C51F63-8C6D-4627-ABCF-C1FF88F7686D}" dt="2018-10-14T10:14:08.548" v="792" actId="20577"/>
          <ac:spMkLst>
            <pc:docMk/>
            <pc:sldMk cId="1956342381" sldId="267"/>
            <ac:spMk id="2" creationId="{81D60596-AA9B-4BB0-80C2-2B67E0509865}"/>
          </ac:spMkLst>
        </pc:spChg>
        <pc:spChg chg="mod">
          <ac:chgData name="Charon Albertema" userId="S::cm.albertema@noorderpoort.nl::5e437b4b-5d5f-411c-8e42-58c00e59eb5a" providerId="AD" clId="Web-{53C51F63-8C6D-4627-ABCF-C1FF88F7686D}" dt="2018-10-14T10:38:58.661" v="1279" actId="20577"/>
          <ac:spMkLst>
            <pc:docMk/>
            <pc:sldMk cId="1956342381" sldId="267"/>
            <ac:spMk id="3" creationId="{D32E20D4-FD4B-41D4-A5D2-9331D61F010A}"/>
          </ac:spMkLst>
        </pc:spChg>
        <pc:spChg chg="add mod">
          <ac:chgData name="Charon Albertema" userId="S::cm.albertema@noorderpoort.nl::5e437b4b-5d5f-411c-8e42-58c00e59eb5a" providerId="AD" clId="Web-{53C51F63-8C6D-4627-ABCF-C1FF88F7686D}" dt="2018-10-14T10:39:32.520" v="1282" actId="1076"/>
          <ac:spMkLst>
            <pc:docMk/>
            <pc:sldMk cId="1956342381" sldId="267"/>
            <ac:spMk id="5" creationId="{9B86CEE4-B16E-4272-8CDC-499A8E68A6CA}"/>
          </ac:spMkLst>
        </pc:spChg>
      </pc:sldChg>
      <pc:sldChg chg="modSp new">
        <pc:chgData name="Charon Albertema" userId="S::cm.albertema@noorderpoort.nl::5e437b4b-5d5f-411c-8e42-58c00e59eb5a" providerId="AD" clId="Web-{53C51F63-8C6D-4627-ABCF-C1FF88F7686D}" dt="2018-10-14T10:23:03.465" v="975" actId="20577"/>
        <pc:sldMkLst>
          <pc:docMk/>
          <pc:sldMk cId="1912017827" sldId="268"/>
        </pc:sldMkLst>
        <pc:spChg chg="mod">
          <ac:chgData name="Charon Albertema" userId="S::cm.albertema@noorderpoort.nl::5e437b4b-5d5f-411c-8e42-58c00e59eb5a" providerId="AD" clId="Web-{53C51F63-8C6D-4627-ABCF-C1FF88F7686D}" dt="2018-10-14T10:22:34.075" v="961" actId="20577"/>
          <ac:spMkLst>
            <pc:docMk/>
            <pc:sldMk cId="1912017827" sldId="268"/>
            <ac:spMk id="2" creationId="{6ACC775F-B220-4927-A627-FD8194770122}"/>
          </ac:spMkLst>
        </pc:spChg>
        <pc:spChg chg="mod">
          <ac:chgData name="Charon Albertema" userId="S::cm.albertema@noorderpoort.nl::5e437b4b-5d5f-411c-8e42-58c00e59eb5a" providerId="AD" clId="Web-{53C51F63-8C6D-4627-ABCF-C1FF88F7686D}" dt="2018-10-14T10:23:03.465" v="975" actId="20577"/>
          <ac:spMkLst>
            <pc:docMk/>
            <pc:sldMk cId="1912017827" sldId="268"/>
            <ac:spMk id="3" creationId="{6705C88C-C31B-4A50-BEB0-B7D41BEA50BD}"/>
          </ac:spMkLst>
        </pc:spChg>
      </pc:sldChg>
    </pc:docChg>
  </pc:docChgLst>
  <pc:docChgLst>
    <pc:chgData name="Charon Albertema" userId="S::cm.albertema@noorderpoort.nl::5e437b4b-5d5f-411c-8e42-58c00e59eb5a" providerId="AD" clId="Web-{F3851F35-CBB2-645F-FE9B-D09977086544}"/>
    <pc:docChg chg="modSld">
      <pc:chgData name="Charon Albertema" userId="S::cm.albertema@noorderpoort.nl::5e437b4b-5d5f-411c-8e42-58c00e59eb5a" providerId="AD" clId="Web-{F3851F35-CBB2-645F-FE9B-D09977086544}" dt="2018-10-14T10:55:01.605" v="73" actId="20577"/>
      <pc:docMkLst>
        <pc:docMk/>
      </pc:docMkLst>
      <pc:sldChg chg="modSp">
        <pc:chgData name="Charon Albertema" userId="S::cm.albertema@noorderpoort.nl::5e437b4b-5d5f-411c-8e42-58c00e59eb5a" providerId="AD" clId="Web-{F3851F35-CBB2-645F-FE9B-D09977086544}" dt="2018-10-14T10:54:18.105" v="67"/>
        <pc:sldMkLst>
          <pc:docMk/>
          <pc:sldMk cId="2480895217" sldId="258"/>
        </pc:sldMkLst>
        <pc:graphicFrameChg chg="mod modGraphic">
          <ac:chgData name="Charon Albertema" userId="S::cm.albertema@noorderpoort.nl::5e437b4b-5d5f-411c-8e42-58c00e59eb5a" providerId="AD" clId="Web-{F3851F35-CBB2-645F-FE9B-D09977086544}" dt="2018-10-14T10:54:18.105" v="67"/>
          <ac:graphicFrameMkLst>
            <pc:docMk/>
            <pc:sldMk cId="2480895217" sldId="258"/>
            <ac:graphicFrameMk id="4" creationId="{1E0BEB2D-CB92-45F3-AE5B-1AAFEF290A77}"/>
          </ac:graphicFrameMkLst>
        </pc:graphicFrameChg>
      </pc:sldChg>
      <pc:sldChg chg="modSp">
        <pc:chgData name="Charon Albertema" userId="S::cm.albertema@noorderpoort.nl::5e437b4b-5d5f-411c-8e42-58c00e59eb5a" providerId="AD" clId="Web-{F3851F35-CBB2-645F-FE9B-D09977086544}" dt="2018-10-14T10:55:01.605" v="72" actId="20577"/>
        <pc:sldMkLst>
          <pc:docMk/>
          <pc:sldMk cId="1956342381" sldId="267"/>
        </pc:sldMkLst>
        <pc:spChg chg="mod">
          <ac:chgData name="Charon Albertema" userId="S::cm.albertema@noorderpoort.nl::5e437b4b-5d5f-411c-8e42-58c00e59eb5a" providerId="AD" clId="Web-{F3851F35-CBB2-645F-FE9B-D09977086544}" dt="2018-10-14T10:55:01.605" v="72" actId="20577"/>
          <ac:spMkLst>
            <pc:docMk/>
            <pc:sldMk cId="1956342381" sldId="267"/>
            <ac:spMk id="3" creationId="{D32E20D4-FD4B-41D4-A5D2-9331D61F010A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9D9932-1685-4FAB-BE35-3C9A6BDC6FF7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1DBDBC7-E10C-4AC8-B8C5-825C2A75FA7B}">
      <dgm:prSet/>
      <dgm:spPr/>
      <dgm:t>
        <a:bodyPr/>
        <a:lstStyle/>
        <a:p>
          <a:r>
            <a:rPr lang="nl-NL" dirty="0" smtClean="0"/>
            <a:t>EHBO bij een huidwond</a:t>
          </a:r>
          <a:endParaRPr lang="en-US" dirty="0"/>
        </a:p>
      </dgm:t>
    </dgm:pt>
    <dgm:pt modelId="{D84DC4CE-C3BB-40D7-A3A5-ED579C33B50A}" type="parTrans" cxnId="{3B9B3DAA-F72C-4396-8520-C92FE176AEE7}">
      <dgm:prSet/>
      <dgm:spPr/>
      <dgm:t>
        <a:bodyPr/>
        <a:lstStyle/>
        <a:p>
          <a:endParaRPr lang="en-US"/>
        </a:p>
      </dgm:t>
    </dgm:pt>
    <dgm:pt modelId="{4E6B4C5A-BDB6-4A50-AFC3-F0B5E9A0C8E9}" type="sibTrans" cxnId="{3B9B3DAA-F72C-4396-8520-C92FE176AEE7}">
      <dgm:prSet/>
      <dgm:spPr/>
      <dgm:t>
        <a:bodyPr/>
        <a:lstStyle/>
        <a:p>
          <a:endParaRPr lang="en-US"/>
        </a:p>
      </dgm:t>
    </dgm:pt>
    <dgm:pt modelId="{1C698236-8A2B-47B2-B327-A14E80583E58}">
      <dgm:prSet/>
      <dgm:spPr/>
      <dgm:t>
        <a:bodyPr/>
        <a:lstStyle/>
        <a:p>
          <a:r>
            <a:rPr lang="en-US" dirty="0" err="1" smtClean="0"/>
            <a:t>Skillskaart</a:t>
          </a:r>
          <a:r>
            <a:rPr lang="en-US" dirty="0" smtClean="0"/>
            <a:t> 1</a:t>
          </a:r>
        </a:p>
        <a:p>
          <a:r>
            <a:rPr lang="en-US" dirty="0" err="1" smtClean="0"/>
            <a:t>Aanleggen</a:t>
          </a:r>
          <a:r>
            <a:rPr lang="en-US" dirty="0" smtClean="0"/>
            <a:t> </a:t>
          </a:r>
          <a:r>
            <a:rPr lang="en-US" dirty="0" err="1" smtClean="0"/>
            <a:t>snelverband</a:t>
          </a:r>
          <a:endParaRPr lang="en-US" dirty="0"/>
        </a:p>
      </dgm:t>
    </dgm:pt>
    <dgm:pt modelId="{F198F243-FCC0-4313-8232-2B8AEEDF58A5}" type="parTrans" cxnId="{47CB7C67-6562-42C1-920B-35B5CDCEA77C}">
      <dgm:prSet/>
      <dgm:spPr/>
      <dgm:t>
        <a:bodyPr/>
        <a:lstStyle/>
        <a:p>
          <a:endParaRPr lang="en-US"/>
        </a:p>
      </dgm:t>
    </dgm:pt>
    <dgm:pt modelId="{5BF968B5-C870-4744-903D-1EC28F520716}" type="sibTrans" cxnId="{47CB7C67-6562-42C1-920B-35B5CDCEA77C}">
      <dgm:prSet/>
      <dgm:spPr/>
      <dgm:t>
        <a:bodyPr/>
        <a:lstStyle/>
        <a:p>
          <a:endParaRPr lang="en-US"/>
        </a:p>
      </dgm:t>
    </dgm:pt>
    <dgm:pt modelId="{72ADAEE1-9604-496B-A5A5-61A166D2ABFF}">
      <dgm:prSet/>
      <dgm:spPr/>
      <dgm:t>
        <a:bodyPr/>
        <a:lstStyle/>
        <a:p>
          <a:r>
            <a:rPr lang="nl-NL" dirty="0" err="1" smtClean="0"/>
            <a:t>Skillskaart</a:t>
          </a:r>
          <a:r>
            <a:rPr lang="nl-NL" dirty="0" smtClean="0"/>
            <a:t> 2</a:t>
          </a:r>
        </a:p>
        <a:p>
          <a:r>
            <a:rPr lang="nl-NL" dirty="0" smtClean="0"/>
            <a:t>Pleisterkaart</a:t>
          </a:r>
          <a:endParaRPr lang="en-US" dirty="0"/>
        </a:p>
      </dgm:t>
    </dgm:pt>
    <dgm:pt modelId="{A8E5EC41-4DFC-44B2-910C-4D7AA1D2B7AF}" type="parTrans" cxnId="{26040DB7-6253-4CF0-ABFD-183FCAAB04AE}">
      <dgm:prSet/>
      <dgm:spPr/>
      <dgm:t>
        <a:bodyPr/>
        <a:lstStyle/>
        <a:p>
          <a:endParaRPr lang="en-US"/>
        </a:p>
      </dgm:t>
    </dgm:pt>
    <dgm:pt modelId="{5E6678B3-7265-4EEF-9F7C-E4C7C4872FB1}" type="sibTrans" cxnId="{26040DB7-6253-4CF0-ABFD-183FCAAB04AE}">
      <dgm:prSet/>
      <dgm:spPr/>
      <dgm:t>
        <a:bodyPr/>
        <a:lstStyle/>
        <a:p>
          <a:endParaRPr lang="en-US"/>
        </a:p>
      </dgm:t>
    </dgm:pt>
    <dgm:pt modelId="{10AA98C3-397A-4ED6-A4B8-EF702B07E77E}" type="pres">
      <dgm:prSet presAssocID="{BA9D9932-1685-4FAB-BE35-3C9A6BDC6FF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8F0DB6BD-6239-4616-84B5-624762280841}" type="pres">
      <dgm:prSet presAssocID="{B1DBDBC7-E10C-4AC8-B8C5-825C2A75FA7B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CF62DEC-3026-4FE7-9566-AE9532C56F7E}" type="pres">
      <dgm:prSet presAssocID="{4E6B4C5A-BDB6-4A50-AFC3-F0B5E9A0C8E9}" presName="parTxOnlySpace" presStyleCnt="0"/>
      <dgm:spPr/>
    </dgm:pt>
    <dgm:pt modelId="{CD1094EC-EFDA-4C70-A95E-9EA0A36A17C7}" type="pres">
      <dgm:prSet presAssocID="{1C698236-8A2B-47B2-B327-A14E80583E58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3BAB39B-F946-478E-B2C4-54745A6B6C47}" type="pres">
      <dgm:prSet presAssocID="{5BF968B5-C870-4744-903D-1EC28F520716}" presName="parTxOnlySpace" presStyleCnt="0"/>
      <dgm:spPr/>
    </dgm:pt>
    <dgm:pt modelId="{F76F3972-E550-4D43-BDA2-5DCD942E6DDF}" type="pres">
      <dgm:prSet presAssocID="{72ADAEE1-9604-496B-A5A5-61A166D2ABFF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26040DB7-6253-4CF0-ABFD-183FCAAB04AE}" srcId="{BA9D9932-1685-4FAB-BE35-3C9A6BDC6FF7}" destId="{72ADAEE1-9604-496B-A5A5-61A166D2ABFF}" srcOrd="2" destOrd="0" parTransId="{A8E5EC41-4DFC-44B2-910C-4D7AA1D2B7AF}" sibTransId="{5E6678B3-7265-4EEF-9F7C-E4C7C4872FB1}"/>
    <dgm:cxn modelId="{9A4762CA-FDA9-4843-B2FB-1E4B720119F1}" type="presOf" srcId="{72ADAEE1-9604-496B-A5A5-61A166D2ABFF}" destId="{F76F3972-E550-4D43-BDA2-5DCD942E6DDF}" srcOrd="0" destOrd="0" presId="urn:microsoft.com/office/officeart/2005/8/layout/chevron1"/>
    <dgm:cxn modelId="{3F4E2E2A-F339-4ACB-BFAB-D5503F9D91AA}" type="presOf" srcId="{B1DBDBC7-E10C-4AC8-B8C5-825C2A75FA7B}" destId="{8F0DB6BD-6239-4616-84B5-624762280841}" srcOrd="0" destOrd="0" presId="urn:microsoft.com/office/officeart/2005/8/layout/chevron1"/>
    <dgm:cxn modelId="{224E8CEA-847F-4E7D-9D4C-A97AC089DC25}" type="presOf" srcId="{1C698236-8A2B-47B2-B327-A14E80583E58}" destId="{CD1094EC-EFDA-4C70-A95E-9EA0A36A17C7}" srcOrd="0" destOrd="0" presId="urn:microsoft.com/office/officeart/2005/8/layout/chevron1"/>
    <dgm:cxn modelId="{47CB7C67-6562-42C1-920B-35B5CDCEA77C}" srcId="{BA9D9932-1685-4FAB-BE35-3C9A6BDC6FF7}" destId="{1C698236-8A2B-47B2-B327-A14E80583E58}" srcOrd="1" destOrd="0" parTransId="{F198F243-FCC0-4313-8232-2B8AEEDF58A5}" sibTransId="{5BF968B5-C870-4744-903D-1EC28F520716}"/>
    <dgm:cxn modelId="{6688E3CF-8946-421F-8355-BD4E7FE46CD0}" type="presOf" srcId="{BA9D9932-1685-4FAB-BE35-3C9A6BDC6FF7}" destId="{10AA98C3-397A-4ED6-A4B8-EF702B07E77E}" srcOrd="0" destOrd="0" presId="urn:microsoft.com/office/officeart/2005/8/layout/chevron1"/>
    <dgm:cxn modelId="{3B9B3DAA-F72C-4396-8520-C92FE176AEE7}" srcId="{BA9D9932-1685-4FAB-BE35-3C9A6BDC6FF7}" destId="{B1DBDBC7-E10C-4AC8-B8C5-825C2A75FA7B}" srcOrd="0" destOrd="0" parTransId="{D84DC4CE-C3BB-40D7-A3A5-ED579C33B50A}" sibTransId="{4E6B4C5A-BDB6-4A50-AFC3-F0B5E9A0C8E9}"/>
    <dgm:cxn modelId="{F4E20D57-B61C-4400-AD8B-F26B51268824}" type="presParOf" srcId="{10AA98C3-397A-4ED6-A4B8-EF702B07E77E}" destId="{8F0DB6BD-6239-4616-84B5-624762280841}" srcOrd="0" destOrd="0" presId="urn:microsoft.com/office/officeart/2005/8/layout/chevron1"/>
    <dgm:cxn modelId="{47CAA592-E5A0-4A6E-8B36-5FD2D46695C6}" type="presParOf" srcId="{10AA98C3-397A-4ED6-A4B8-EF702B07E77E}" destId="{5CF62DEC-3026-4FE7-9566-AE9532C56F7E}" srcOrd="1" destOrd="0" presId="urn:microsoft.com/office/officeart/2005/8/layout/chevron1"/>
    <dgm:cxn modelId="{2A533FDE-2AAC-4248-B5BC-90ACB18F4DD8}" type="presParOf" srcId="{10AA98C3-397A-4ED6-A4B8-EF702B07E77E}" destId="{CD1094EC-EFDA-4C70-A95E-9EA0A36A17C7}" srcOrd="2" destOrd="0" presId="urn:microsoft.com/office/officeart/2005/8/layout/chevron1"/>
    <dgm:cxn modelId="{98F03FB8-96C5-47B5-B31A-911B4EB77DF3}" type="presParOf" srcId="{10AA98C3-397A-4ED6-A4B8-EF702B07E77E}" destId="{E3BAB39B-F946-478E-B2C4-54745A6B6C47}" srcOrd="3" destOrd="0" presId="urn:microsoft.com/office/officeart/2005/8/layout/chevron1"/>
    <dgm:cxn modelId="{5338BDE7-9344-4B56-9C3D-E651B5A85A84}" type="presParOf" srcId="{10AA98C3-397A-4ED6-A4B8-EF702B07E77E}" destId="{F76F3972-E550-4D43-BDA2-5DCD942E6DD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0DB6BD-6239-4616-84B5-624762280841}">
      <dsp:nvSpPr>
        <dsp:cNvPr id="0" name=""/>
        <dsp:cNvSpPr/>
      </dsp:nvSpPr>
      <dsp:spPr>
        <a:xfrm>
          <a:off x="2847" y="1317464"/>
          <a:ext cx="3469488" cy="138779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015" tIns="38672" rIns="38672" bIns="38672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900" kern="1200" dirty="0" smtClean="0"/>
            <a:t>EHBO bij een huidwond</a:t>
          </a:r>
          <a:endParaRPr lang="en-US" sz="2900" kern="1200" dirty="0"/>
        </a:p>
      </dsp:txBody>
      <dsp:txXfrm>
        <a:off x="696745" y="1317464"/>
        <a:ext cx="2081693" cy="1387795"/>
      </dsp:txXfrm>
    </dsp:sp>
    <dsp:sp modelId="{CD1094EC-EFDA-4C70-A95E-9EA0A36A17C7}">
      <dsp:nvSpPr>
        <dsp:cNvPr id="0" name=""/>
        <dsp:cNvSpPr/>
      </dsp:nvSpPr>
      <dsp:spPr>
        <a:xfrm>
          <a:off x="3125386" y="1317464"/>
          <a:ext cx="3469488" cy="138779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015" tIns="38672" rIns="38672" bIns="38672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/>
            <a:t>Skillskaart</a:t>
          </a:r>
          <a:r>
            <a:rPr lang="en-US" sz="2900" kern="1200" dirty="0" smtClean="0"/>
            <a:t> 1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/>
            <a:t>Aanleggen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snelverband</a:t>
          </a:r>
          <a:endParaRPr lang="en-US" sz="2900" kern="1200" dirty="0"/>
        </a:p>
      </dsp:txBody>
      <dsp:txXfrm>
        <a:off x="3819284" y="1317464"/>
        <a:ext cx="2081693" cy="1387795"/>
      </dsp:txXfrm>
    </dsp:sp>
    <dsp:sp modelId="{F76F3972-E550-4D43-BDA2-5DCD942E6DDF}">
      <dsp:nvSpPr>
        <dsp:cNvPr id="0" name=""/>
        <dsp:cNvSpPr/>
      </dsp:nvSpPr>
      <dsp:spPr>
        <a:xfrm>
          <a:off x="6247926" y="1317464"/>
          <a:ext cx="3469488" cy="1387795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015" tIns="38672" rIns="38672" bIns="38672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900" kern="1200" dirty="0" err="1" smtClean="0"/>
            <a:t>Skillskaart</a:t>
          </a:r>
          <a:r>
            <a:rPr lang="nl-NL" sz="2900" kern="1200" dirty="0" smtClean="0"/>
            <a:t> 2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900" kern="1200" dirty="0" smtClean="0"/>
            <a:t>Pleisterkaart</a:t>
          </a:r>
          <a:endParaRPr lang="en-US" sz="2900" kern="1200" dirty="0"/>
        </a:p>
      </dsp:txBody>
      <dsp:txXfrm>
        <a:off x="6941824" y="1317464"/>
        <a:ext cx="2081693" cy="13877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AB3A824-1A51-4B26-AD58-A6D8E14F6C04}" type="datetimeFigureOut">
              <a:rPr lang="en-US" smtClean="0"/>
              <a:t>3/2/2019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06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3/2/2019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311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3/2/2019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8678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3/2/2019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471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3/2/2019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3115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3/2/2019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093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3/2/2019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3365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3/2/2019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107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3/2/2019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185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3/2/2019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424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3/2/2019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6148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CBC1C18-307B-4F68-A007-B5B542270E8D}" type="datetimeFigureOut">
              <a:rPr lang="en-US" smtClean="0"/>
              <a:t>3/2/2019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196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Fc_XbSa5UI" TargetMode="External"/><Relationship Id="rId4" Type="http://schemas.openxmlformats.org/officeDocument/2006/relationships/hyperlink" Target="https://youtu.be/c6GhDikrz7c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EHBO geef je zo!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Lesweek 2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67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886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Vorige les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endParaRPr lang="nl-NL" dirty="0"/>
          </a:p>
          <a:p>
            <a:r>
              <a:rPr lang="nl-NL" dirty="0"/>
              <a:t>- </a:t>
            </a:r>
            <a:r>
              <a:rPr lang="nl-NL" dirty="0" err="1"/>
              <a:t>Heroes</a:t>
            </a:r>
            <a:r>
              <a:rPr lang="nl-NL" dirty="0"/>
              <a:t> of </a:t>
            </a:r>
            <a:r>
              <a:rPr lang="nl-NL" dirty="0" err="1" smtClean="0"/>
              <a:t>Humanity</a:t>
            </a:r>
            <a:endParaRPr lang="nl-NL" dirty="0"/>
          </a:p>
          <a:p>
            <a:r>
              <a:rPr lang="nl-NL" dirty="0" smtClean="0"/>
              <a:t>- Kun </a:t>
            </a:r>
            <a:r>
              <a:rPr lang="nl-NL" dirty="0"/>
              <a:t>je altijd helpen</a:t>
            </a:r>
            <a:r>
              <a:rPr lang="nl-NL" dirty="0" smtClean="0"/>
              <a:t>?</a:t>
            </a:r>
          </a:p>
          <a:p>
            <a:r>
              <a:rPr lang="nl-NL" dirty="0" smtClean="0"/>
              <a:t>- Rode Kruis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17595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Deze les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1E0BEB2D-CB92-45F3-AE5B-1AAFEF290A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273623"/>
              </p:ext>
            </p:extLst>
          </p:nvPr>
        </p:nvGraphicFramePr>
        <p:xfrm>
          <a:off x="1217083" y="2624666"/>
          <a:ext cx="9747267" cy="1697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2333">
                  <a:extLst>
                    <a:ext uri="{9D8B030D-6E8A-4147-A177-3AD203B41FA5}">
                      <a16:colId xmlns:a16="http://schemas.microsoft.com/office/drawing/2014/main" val="502373689"/>
                    </a:ext>
                  </a:extLst>
                </a:gridCol>
                <a:gridCol w="2952750">
                  <a:extLst>
                    <a:ext uri="{9D8B030D-6E8A-4147-A177-3AD203B41FA5}">
                      <a16:colId xmlns:a16="http://schemas.microsoft.com/office/drawing/2014/main" val="241079007"/>
                    </a:ext>
                  </a:extLst>
                </a:gridCol>
                <a:gridCol w="5482184">
                  <a:extLst>
                    <a:ext uri="{9D8B030D-6E8A-4147-A177-3AD203B41FA5}">
                      <a16:colId xmlns:a16="http://schemas.microsoft.com/office/drawing/2014/main" val="3315773995"/>
                    </a:ext>
                  </a:extLst>
                </a:gridCol>
              </a:tblGrid>
              <a:tr h="41275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l-NL" dirty="0"/>
                        <a:t>Tijd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l-NL" dirty="0"/>
                        <a:t>Onderwerp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l-NL" dirty="0"/>
                        <a:t>Af aan het eind van de 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157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l-NL" dirty="0"/>
                        <a:t>45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nl-NL" dirty="0"/>
                        <a:t>Bespreken roddelen</a:t>
                      </a:r>
                    </a:p>
                    <a:p>
                      <a:pPr lvl="0" algn="l">
                        <a:buNone/>
                      </a:pPr>
                      <a:r>
                        <a:rPr lang="nl-NL" dirty="0"/>
                        <a:t>Bespreken discriminatie</a:t>
                      </a:r>
                    </a:p>
                    <a:p>
                      <a:pPr lvl="0" algn="l">
                        <a:buNone/>
                      </a:pP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l-NL" dirty="0"/>
                        <a:t>Opdrachten: 8, 9, 11, 12, 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508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679850"/>
                  </a:ext>
                </a:extLst>
              </a:tr>
            </a:tbl>
          </a:graphicData>
        </a:graphic>
      </p:graphicFrame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1E0BEB2D-CB92-45F3-AE5B-1AAFEF290A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00115"/>
              </p:ext>
            </p:extLst>
          </p:nvPr>
        </p:nvGraphicFramePr>
        <p:xfrm>
          <a:off x="1217083" y="2624666"/>
          <a:ext cx="9747267" cy="2068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2333">
                  <a:extLst>
                    <a:ext uri="{9D8B030D-6E8A-4147-A177-3AD203B41FA5}">
                      <a16:colId xmlns:a16="http://schemas.microsoft.com/office/drawing/2014/main" val="502373689"/>
                    </a:ext>
                  </a:extLst>
                </a:gridCol>
                <a:gridCol w="2952750">
                  <a:extLst>
                    <a:ext uri="{9D8B030D-6E8A-4147-A177-3AD203B41FA5}">
                      <a16:colId xmlns:a16="http://schemas.microsoft.com/office/drawing/2014/main" val="241079007"/>
                    </a:ext>
                  </a:extLst>
                </a:gridCol>
                <a:gridCol w="5482184">
                  <a:extLst>
                    <a:ext uri="{9D8B030D-6E8A-4147-A177-3AD203B41FA5}">
                      <a16:colId xmlns:a16="http://schemas.microsoft.com/office/drawing/2014/main" val="3315773995"/>
                    </a:ext>
                  </a:extLst>
                </a:gridCol>
              </a:tblGrid>
              <a:tr h="41275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l-NL" dirty="0"/>
                        <a:t>Tijd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l-NL" dirty="0"/>
                        <a:t>Onderwerp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l-NL" dirty="0"/>
                        <a:t>Af aan het eind van de 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157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l-NL" dirty="0" smtClean="0"/>
                        <a:t>50 </a:t>
                      </a:r>
                      <a:r>
                        <a:rPr lang="nl-NL" dirty="0"/>
                        <a:t>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nl-NL" dirty="0" smtClean="0"/>
                        <a:t>Inleiding EHBO</a:t>
                      </a:r>
                    </a:p>
                    <a:p>
                      <a:pPr lvl="0" algn="l">
                        <a:buNone/>
                      </a:pPr>
                      <a:r>
                        <a:rPr lang="nl-NL" dirty="0" smtClean="0"/>
                        <a:t>EHBO geef je zo!</a:t>
                      </a:r>
                    </a:p>
                    <a:p>
                      <a:pPr lvl="0" algn="l">
                        <a:buNone/>
                      </a:pPr>
                      <a:r>
                        <a:rPr lang="nl-NL" dirty="0" smtClean="0"/>
                        <a:t>Durf jij te helpen?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l-NL" dirty="0" smtClean="0"/>
                        <a:t>Opdrachten</a:t>
                      </a:r>
                      <a:r>
                        <a:rPr lang="nl-NL" baseline="0" dirty="0" smtClean="0"/>
                        <a:t> hoofdstuk 1</a:t>
                      </a:r>
                    </a:p>
                    <a:p>
                      <a:pPr>
                        <a:buNone/>
                      </a:pPr>
                      <a:r>
                        <a:rPr lang="nl-NL" baseline="0" dirty="0" smtClean="0"/>
                        <a:t>Opdrachten hoofdstuk 2</a:t>
                      </a:r>
                    </a:p>
                    <a:p>
                      <a:pPr>
                        <a:buNone/>
                      </a:pPr>
                      <a:r>
                        <a:rPr lang="nl-NL" baseline="0" dirty="0" smtClean="0"/>
                        <a:t>Opdrachten hoofdstuk 3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508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l-NL" dirty="0" smtClean="0"/>
                        <a:t> 20 min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l-NL" dirty="0" smtClean="0"/>
                        <a:t>Nabespreken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679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l-NL" dirty="0" smtClean="0"/>
                        <a:t> 5 min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l-NL" dirty="0" smtClean="0"/>
                        <a:t>Les</a:t>
                      </a:r>
                      <a:r>
                        <a:rPr lang="nl-NL" baseline="0" dirty="0" smtClean="0"/>
                        <a:t> volgende week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316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0895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CC775F-B220-4927-A627-FD8194770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Filmpje: EHBO Doe je z0!</a:t>
            </a:r>
            <a:endParaRPr lang="nl-NL" dirty="0"/>
          </a:p>
        </p:txBody>
      </p:sp>
      <p:pic>
        <p:nvPicPr>
          <p:cNvPr id="4" name="eFc_XbSa5UI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906276" y="2176272"/>
            <a:ext cx="5955776" cy="3350124"/>
          </a:xfrm>
          <a:prstGeom prst="rect">
            <a:avLst/>
          </a:prstGeom>
        </p:spPr>
      </p:pic>
      <p:sp>
        <p:nvSpPr>
          <p:cNvPr id="6" name="Rechthoek 5"/>
          <p:cNvSpPr/>
          <p:nvPr/>
        </p:nvSpPr>
        <p:spPr>
          <a:xfrm>
            <a:off x="2807406" y="5617836"/>
            <a:ext cx="29718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hlinkClick r:id="rId4"/>
              </a:rPr>
              <a:t>https://</a:t>
            </a:r>
            <a:r>
              <a:rPr lang="nl-NL" dirty="0" smtClean="0">
                <a:hlinkClick r:id="rId4"/>
              </a:rPr>
              <a:t>youtu.be/c6GhDikrz7c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2017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09BBBEEE-806C-4A90-8814-8CC055B2F7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A24D4E-C4C8-4468-92C5-73BDA63F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3779085" cy="1499616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rgbClr val="FFFFFF"/>
                </a:solidFill>
              </a:rPr>
              <a:t>Wat is EHBO?</a:t>
            </a:r>
            <a:endParaRPr lang="nl-NL" dirty="0">
              <a:solidFill>
                <a:srgbClr val="FFFFFF"/>
              </a:solidFill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0C808AD-1D78-4549-AAD3-A9C0603EB5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8A09B9D-9896-4917-82CB-AB5FC842E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3791711" cy="3931920"/>
          </a:xfrm>
        </p:spPr>
        <p:txBody>
          <a:bodyPr vert="horz" lIns="45720" tIns="45720" rIns="45720" bIns="45720" rtlCol="0" anchor="t">
            <a:normAutofit/>
          </a:bodyPr>
          <a:lstStyle/>
          <a:p>
            <a:endParaRPr lang="nl-NL" sz="1700" dirty="0" smtClean="0">
              <a:solidFill>
                <a:srgbClr val="FFFFFF"/>
              </a:solidFill>
            </a:endParaRPr>
          </a:p>
          <a:p>
            <a:r>
              <a:rPr lang="nl-NL" sz="2000" dirty="0" smtClean="0">
                <a:solidFill>
                  <a:srgbClr val="FFFFFF"/>
                </a:solidFill>
              </a:rPr>
              <a:t>Eerste Hulp Bij Ongevallen</a:t>
            </a:r>
          </a:p>
          <a:p>
            <a:endParaRPr lang="nl-NL" sz="2000" dirty="0" smtClean="0">
              <a:solidFill>
                <a:srgbClr val="FFFFFF"/>
              </a:solidFill>
            </a:endParaRPr>
          </a:p>
          <a:p>
            <a:r>
              <a:rPr lang="nl-NL" sz="2000" dirty="0" smtClean="0">
                <a:solidFill>
                  <a:srgbClr val="FFFFFF"/>
                </a:solidFill>
              </a:rPr>
              <a:t>Welke ervaringen hebben jullie al met EHBO?</a:t>
            </a:r>
          </a:p>
          <a:p>
            <a:endParaRPr lang="nl-NL" sz="2000" dirty="0">
              <a:solidFill>
                <a:srgbClr val="FFFFFF"/>
              </a:solidFill>
            </a:endParaRPr>
          </a:p>
          <a:p>
            <a:r>
              <a:rPr lang="nl-NL" sz="2000" dirty="0" smtClean="0">
                <a:solidFill>
                  <a:srgbClr val="FFFFFF"/>
                </a:solidFill>
              </a:rPr>
              <a:t>Wat zien jullie als een ongeluk?</a:t>
            </a:r>
            <a:endParaRPr lang="nl-NL" sz="2000" dirty="0">
              <a:solidFill>
                <a:srgbClr val="FFFFFF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9969" y="1638300"/>
            <a:ext cx="607695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537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b="1" dirty="0" smtClean="0"/>
          </a:p>
          <a:p>
            <a:pPr marL="0" indent="0">
              <a:buNone/>
            </a:pPr>
            <a:r>
              <a:rPr lang="nl-NL" b="1" dirty="0" smtClean="0"/>
              <a:t>Wat</a:t>
            </a:r>
            <a:r>
              <a:rPr lang="nl-NL" dirty="0" smtClean="0"/>
              <a:t>: alle opdrachten van hoofdstuk1 ‘inleiding EHBO leer je zo!’ in je werkboek</a:t>
            </a:r>
          </a:p>
          <a:p>
            <a:pPr marL="0" indent="0">
              <a:buNone/>
            </a:pPr>
            <a:r>
              <a:rPr lang="nl-NL" b="1" dirty="0" smtClean="0"/>
              <a:t>Hoe</a:t>
            </a:r>
            <a:r>
              <a:rPr lang="nl-NL" dirty="0" smtClean="0"/>
              <a:t>: zelfstandig.</a:t>
            </a:r>
          </a:p>
          <a:p>
            <a:pPr marL="0" indent="0">
              <a:buNone/>
            </a:pPr>
            <a:r>
              <a:rPr lang="nl-NL" b="1" dirty="0" smtClean="0"/>
              <a:t>Klaar? </a:t>
            </a:r>
            <a:r>
              <a:rPr lang="nl-NL" dirty="0" smtClean="0"/>
              <a:t>Lees alvast de informatie op blz. 14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98546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09BBBEEE-806C-4A90-8814-8CC055B2F7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A24D4E-C4C8-4468-92C5-73BDA63F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3779085" cy="1499616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rgbClr val="FFFFFF"/>
                </a:solidFill>
              </a:rPr>
              <a:t>5 belangrijke punten </a:t>
            </a:r>
            <a:endParaRPr lang="nl-NL" dirty="0">
              <a:solidFill>
                <a:srgbClr val="FFFFFF"/>
              </a:solidFill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0C808AD-1D78-4549-AAD3-A9C0603EB5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8A09B9D-9896-4917-82CB-AB5FC842E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1631" y="2084832"/>
            <a:ext cx="3951583" cy="4253623"/>
          </a:xfrm>
        </p:spPr>
        <p:txBody>
          <a:bodyPr vert="horz" lIns="45720" tIns="45720" rIns="45720" bIns="45720" rtlCol="0" anchor="t">
            <a:normAutofit lnSpcReduction="10000"/>
          </a:bodyPr>
          <a:lstStyle/>
          <a:p>
            <a:endParaRPr lang="nl-NL" sz="17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nl-NL" sz="1800" dirty="0" smtClean="0">
                <a:solidFill>
                  <a:schemeClr val="bg1"/>
                </a:solidFill>
              </a:rPr>
              <a:t>1. Let op gevaar</a:t>
            </a:r>
            <a:r>
              <a:rPr lang="nl-NL" sz="1800" dirty="0">
                <a:solidFill>
                  <a:schemeClr val="bg1"/>
                </a:solidFill>
              </a:rPr>
              <a:t>! </a:t>
            </a:r>
            <a:endParaRPr lang="nl-NL" sz="1800" dirty="0" smtClean="0">
              <a:solidFill>
                <a:schemeClr val="bg1"/>
              </a:solidFill>
            </a:endParaRPr>
          </a:p>
          <a:p>
            <a:endParaRPr lang="nl-NL" sz="1800" dirty="0" smtClean="0">
              <a:solidFill>
                <a:schemeClr val="bg1"/>
              </a:solidFill>
            </a:endParaRPr>
          </a:p>
          <a:p>
            <a:r>
              <a:rPr lang="nl-NL" sz="1800" dirty="0" smtClean="0">
                <a:solidFill>
                  <a:schemeClr val="bg1"/>
                </a:solidFill>
              </a:rPr>
              <a:t>2. Ga na wat er is gebeurd en wat het slachtoffer </a:t>
            </a:r>
            <a:r>
              <a:rPr lang="nl-NL" sz="1800" dirty="0">
                <a:solidFill>
                  <a:schemeClr val="bg1"/>
                </a:solidFill>
              </a:rPr>
              <a:t>mankeert. </a:t>
            </a:r>
            <a:endParaRPr lang="nl-NL" sz="1800" dirty="0" smtClean="0">
              <a:solidFill>
                <a:schemeClr val="bg1"/>
              </a:solidFill>
            </a:endParaRPr>
          </a:p>
          <a:p>
            <a:endParaRPr lang="nl-NL" sz="1800" dirty="0" smtClean="0">
              <a:solidFill>
                <a:schemeClr val="bg1"/>
              </a:solidFill>
            </a:endParaRPr>
          </a:p>
          <a:p>
            <a:r>
              <a:rPr lang="nl-NL" sz="1800" dirty="0" smtClean="0">
                <a:solidFill>
                  <a:schemeClr val="bg1"/>
                </a:solidFill>
              </a:rPr>
              <a:t>3. Stel het slachtoffer gerust.</a:t>
            </a:r>
          </a:p>
          <a:p>
            <a:r>
              <a:rPr lang="nl-NL" sz="1800" dirty="0" smtClean="0">
                <a:solidFill>
                  <a:schemeClr val="bg1"/>
                </a:solidFill>
              </a:rPr>
              <a:t> </a:t>
            </a:r>
          </a:p>
          <a:p>
            <a:r>
              <a:rPr lang="nl-NL" sz="1800" dirty="0" smtClean="0">
                <a:solidFill>
                  <a:schemeClr val="bg1"/>
                </a:solidFill>
              </a:rPr>
              <a:t>4. Zorg voor professionele </a:t>
            </a:r>
            <a:r>
              <a:rPr lang="nl-NL" sz="1800" dirty="0">
                <a:solidFill>
                  <a:schemeClr val="bg1"/>
                </a:solidFill>
              </a:rPr>
              <a:t>hulpverlening</a:t>
            </a:r>
            <a:r>
              <a:rPr lang="nl-NL" sz="1800" dirty="0" smtClean="0">
                <a:solidFill>
                  <a:schemeClr val="bg1"/>
                </a:solidFill>
              </a:rPr>
              <a:t>.</a:t>
            </a:r>
          </a:p>
          <a:p>
            <a:r>
              <a:rPr lang="nl-NL" sz="1800" dirty="0" smtClean="0">
                <a:solidFill>
                  <a:schemeClr val="bg1"/>
                </a:solidFill>
              </a:rPr>
              <a:t> </a:t>
            </a:r>
          </a:p>
          <a:p>
            <a:r>
              <a:rPr lang="nl-NL" sz="1800" dirty="0" smtClean="0">
                <a:solidFill>
                  <a:schemeClr val="bg1"/>
                </a:solidFill>
              </a:rPr>
              <a:t>5. Help het </a:t>
            </a:r>
            <a:r>
              <a:rPr lang="nl-NL" sz="1800" dirty="0">
                <a:solidFill>
                  <a:schemeClr val="bg1"/>
                </a:solidFill>
              </a:rPr>
              <a:t>slachtoffer</a:t>
            </a:r>
            <a:r>
              <a:rPr lang="nl-NL" sz="1800" dirty="0">
                <a:solidFill>
                  <a:schemeClr val="tx2">
                    <a:lumMod val="75000"/>
                  </a:schemeClr>
                </a:solidFill>
              </a:rPr>
              <a:t>. </a:t>
            </a:r>
            <a:endParaRPr lang="nl-NL" sz="1800" dirty="0">
              <a:solidFill>
                <a:srgbClr val="FFFFFF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1046" y="1335024"/>
            <a:ext cx="6364656" cy="4236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537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b="1" dirty="0" smtClean="0"/>
          </a:p>
          <a:p>
            <a:pPr marL="0" indent="0">
              <a:buNone/>
            </a:pPr>
            <a:r>
              <a:rPr lang="nl-NL" b="1" dirty="0" smtClean="0"/>
              <a:t>Wat</a:t>
            </a:r>
            <a:r>
              <a:rPr lang="nl-NL" dirty="0"/>
              <a:t>: alle opdrachten van </a:t>
            </a:r>
            <a:r>
              <a:rPr lang="nl-NL" dirty="0" smtClean="0"/>
              <a:t>hoofdstuk 2 ‘EHBO geef </a:t>
            </a:r>
            <a:r>
              <a:rPr lang="nl-NL" dirty="0"/>
              <a:t>je zo!’ </a:t>
            </a:r>
            <a:r>
              <a:rPr lang="nl-NL" dirty="0" smtClean="0"/>
              <a:t>en hoofdstuk 3 ‘durf jij te helpen’ in </a:t>
            </a:r>
            <a:r>
              <a:rPr lang="nl-NL" dirty="0"/>
              <a:t>je werkboek</a:t>
            </a:r>
          </a:p>
          <a:p>
            <a:pPr marL="0" indent="0">
              <a:buNone/>
            </a:pPr>
            <a:r>
              <a:rPr lang="nl-NL" b="1" dirty="0"/>
              <a:t>Hoe</a:t>
            </a:r>
            <a:r>
              <a:rPr lang="nl-NL" dirty="0"/>
              <a:t>: zelfstandig.</a:t>
            </a:r>
          </a:p>
          <a:p>
            <a:pPr marL="0" indent="0">
              <a:buNone/>
            </a:pPr>
            <a:r>
              <a:rPr lang="nl-NL" b="1" dirty="0"/>
              <a:t>Klaar? </a:t>
            </a:r>
            <a:r>
              <a:rPr lang="nl-NL" dirty="0" smtClean="0"/>
              <a:t>Ga naar blz. 44 en maak de opdrachten bij EHBO letsels veroorzaakt door dieren.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71273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4478D3-9487-4C8A-9DDF-A2EEE3E48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nl-NL" dirty="0"/>
              <a:t>Volgende les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E5DF90DE-35DB-4127-B324-C57439DC11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4986573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29844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4378</TotalTime>
  <Words>262</Words>
  <Application>Microsoft Office PowerPoint</Application>
  <PresentationFormat>Breedbeeld</PresentationFormat>
  <Paragraphs>66</Paragraphs>
  <Slides>9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Tw Cen MT</vt:lpstr>
      <vt:lpstr>Tw Cen MT Condensed</vt:lpstr>
      <vt:lpstr>Wingdings 3</vt:lpstr>
      <vt:lpstr>Integraal</vt:lpstr>
      <vt:lpstr>EHBO geef je zo!</vt:lpstr>
      <vt:lpstr>Vorige les</vt:lpstr>
      <vt:lpstr>Deze les</vt:lpstr>
      <vt:lpstr>Filmpje: EHBO Doe je z0!</vt:lpstr>
      <vt:lpstr>Wat is EHBO?</vt:lpstr>
      <vt:lpstr>Maken</vt:lpstr>
      <vt:lpstr>5 belangrijke punten </vt:lpstr>
      <vt:lpstr>Maken</vt:lpstr>
      <vt:lpstr>Volgende les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</dc:title>
  <dc:creator>Charon Albertema</dc:creator>
  <cp:lastModifiedBy>Charon Albertema</cp:lastModifiedBy>
  <cp:revision>359</cp:revision>
  <dcterms:created xsi:type="dcterms:W3CDTF">2018-10-12T13:51:05Z</dcterms:created>
  <dcterms:modified xsi:type="dcterms:W3CDTF">2019-03-03T09:28:31Z</dcterms:modified>
</cp:coreProperties>
</file>